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B0604020202020204"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3969" autoAdjust="0"/>
  </p:normalViewPr>
  <p:slideViewPr>
    <p:cSldViewPr snapToGrid="0">
      <p:cViewPr varScale="1">
        <p:scale>
          <a:sx n="108" d="100"/>
          <a:sy n="108" d="100"/>
        </p:scale>
        <p:origin x="1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dirty="0"/>
              <a:t>VINAY VINCENT 	(18-BCA-110)</a:t>
            </a:r>
          </a:p>
          <a:p>
            <a:r>
              <a:rPr lang="en-IN" dirty="0"/>
              <a:t>BIJESH THOMAS 	(18-BCA-156)</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CONTEXT LEVEL</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LEVEL 1</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2"/>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B14257A-01BC-412F-BFB3-DBD8564678A9}"/>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9FE2658-6A87-4735-88C5-B8328F8BCA2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solidFill>
                  <a:schemeClr val="tx1"/>
                </a:solidFill>
              </a:rPr>
              <a:t>Table name : </a:t>
            </a:r>
            <a:r>
              <a:rPr lang="en-US" dirty="0" err="1">
                <a:solidFill>
                  <a:schemeClr val="tx1"/>
                </a:solidFill>
              </a:rPr>
              <a:t>User_Mst_Table</a:t>
            </a:r>
            <a:br>
              <a:rPr lang="en-US" dirty="0">
                <a:solidFill>
                  <a:schemeClr val="tx1"/>
                </a:solidFill>
              </a:rPr>
            </a:br>
            <a:r>
              <a:rPr lang="en-US" dirty="0">
                <a:solidFill>
                  <a:schemeClr val="tx1"/>
                </a:solidFill>
              </a:rPr>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solidFill>
                  <a:schemeClr val="tx1"/>
                </a:solidFill>
              </a:rPr>
              <a:t>Table name : </a:t>
            </a:r>
            <a:r>
              <a:rPr lang="en-US" dirty="0" err="1">
                <a:solidFill>
                  <a:schemeClr val="tx1"/>
                </a:solidFill>
              </a:rPr>
              <a:t>Hotel_Mst_Table</a:t>
            </a:r>
            <a:br>
              <a:rPr lang="en-US" dirty="0">
                <a:solidFill>
                  <a:schemeClr val="tx1"/>
                </a:solidFill>
              </a:rPr>
            </a:br>
            <a:r>
              <a:rPr lang="en-US" dirty="0">
                <a:solidFill>
                  <a:schemeClr val="tx1"/>
                </a:solidFill>
              </a:rPr>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910207572"/>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solidFill>
                  <a:schemeClr val="tx1"/>
                </a:solidFill>
              </a:rPr>
              <a:t>Table name : </a:t>
            </a:r>
            <a:r>
              <a:rPr lang="en-US" dirty="0" err="1">
                <a:solidFill>
                  <a:schemeClr val="tx1"/>
                </a:solidFill>
              </a:rPr>
              <a:t>Agency_Mst_Table</a:t>
            </a:r>
            <a:br>
              <a:rPr lang="en-US" dirty="0">
                <a:solidFill>
                  <a:schemeClr val="tx1"/>
                </a:solidFill>
              </a:rPr>
            </a:br>
            <a:r>
              <a:rPr lang="en-US" dirty="0">
                <a:solidFill>
                  <a:schemeClr val="tx1"/>
                </a:solidFill>
              </a:rPr>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608880813"/>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Table name : </a:t>
            </a:r>
            <a:r>
              <a:rPr lang="en-US" dirty="0" err="1">
                <a:solidFill>
                  <a:schemeClr val="tx1"/>
                </a:solidFill>
              </a:rPr>
              <a:t>Booking_Mst_Table</a:t>
            </a:r>
            <a:br>
              <a:rPr lang="en-US" dirty="0">
                <a:solidFill>
                  <a:schemeClr val="tx1"/>
                </a:solidFill>
              </a:rPr>
            </a:br>
            <a:r>
              <a:rPr lang="en-US" dirty="0">
                <a:solidFill>
                  <a:schemeClr val="tx1"/>
                </a:solidFill>
              </a:rPr>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solidFill>
                  <a:schemeClr val="tx1"/>
                </a:solidFill>
                <a:latin typeface="Vidaloka" panose="020B0604020202020204" charset="0"/>
              </a:rPr>
              <a:t>Table name : </a:t>
            </a:r>
            <a:r>
              <a:rPr lang="en-US" dirty="0" err="1">
                <a:solidFill>
                  <a:schemeClr val="tx1"/>
                </a:solidFill>
                <a:latin typeface="Vidaloka" panose="020B0604020202020204" charset="0"/>
              </a:rPr>
              <a:t>Package_Mst_Table</a:t>
            </a:r>
            <a:endParaRPr lang="en-US" dirty="0">
              <a:solidFill>
                <a:schemeClr val="tx1"/>
              </a:solidFill>
              <a:latin typeface="Vidaloka" panose="020B0604020202020204" charset="0"/>
            </a:endParaRPr>
          </a:p>
          <a:p>
            <a:r>
              <a:rPr lang="en-US" dirty="0">
                <a:solidFill>
                  <a:schemeClr val="tx1"/>
                </a:solidFill>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Payment_Mst_Tbl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Complaint_Mst_Tbl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Feedback_Mst_Tbl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State_Table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City_Table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TotalTime>
  <Words>2269</Words>
  <Application>Microsoft Office PowerPoint</Application>
  <PresentationFormat>On-screen Show (16:9)</PresentationFormat>
  <Paragraphs>561</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 ESSENCE</vt:lpstr>
      <vt:lpstr>Wingdings</vt:lpstr>
      <vt:lpstr>Arial</vt:lpstr>
      <vt:lpstr>Tinos</vt:lpstr>
      <vt:lpstr>Calibri</vt:lpstr>
      <vt:lpstr>Vidaloka</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vinay vincent</cp:lastModifiedBy>
  <cp:revision>84</cp:revision>
  <dcterms:modified xsi:type="dcterms:W3CDTF">2020-11-09T05:14:55Z</dcterms:modified>
</cp:coreProperties>
</file>